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AA8FE1"/>
    <a:srgbClr val="1C75BE"/>
    <a:srgbClr val="F6EADD"/>
    <a:srgbClr val="09420C"/>
    <a:srgbClr val="032500"/>
    <a:srgbClr val="9EE121"/>
    <a:srgbClr val="042F39"/>
    <a:srgbClr val="30CEB3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7"/>
    <p:restoredTop sz="95179"/>
  </p:normalViewPr>
  <p:slideViewPr>
    <p:cSldViewPr snapToGrid="0" snapToObjects="1">
      <p:cViewPr>
        <p:scale>
          <a:sx n="48" d="100"/>
          <a:sy n="48" d="100"/>
        </p:scale>
        <p:origin x="2616" y="-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09654BC-6EB0-5A49-B64C-422B5BE83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9C8279DD-5023-4C4C-B511-A4859175E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44E19D0-1C42-1D49-9F81-DFD211757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AYSÉN </a:t>
            </a:r>
            <a:r>
              <a:rPr lang="es-CL" sz="3168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B54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AA8FE1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 dirty="0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FA25E7D3-5FB4-314E-9CC2-4585C4156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BB92E329-D7FE-9A44-8D23-123BE50D34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83435" y="1435733"/>
            <a:ext cx="2677995" cy="2659526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278FE53B-520A-A943-8471-238EB4B4ED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4890" y="5312675"/>
            <a:ext cx="2881153" cy="2659526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A0413A28-5205-4E4C-ABD0-3488989170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31667" y="9427419"/>
            <a:ext cx="2659526" cy="2714933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0BD7A1A3-ABB6-F94E-A5F6-342AF8B5BF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56947" y="13017245"/>
            <a:ext cx="2659526" cy="265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3FA44A8-5C8F-A849-8076-B83765F09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AE297C2-D74F-1940-985A-B335B9EC9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9C9DA82-0ED8-3F4B-8CA6-84C2D5C2C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9F73C838-B331-8B44-A935-142AD480DB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306" y="16423433"/>
            <a:ext cx="12153900" cy="3302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F50E522-7CD6-DC42-B7A2-EFD11BA2E0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6735F87-BAD1-F84E-9B6B-B5EBABFB808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3435" y="1435733"/>
            <a:ext cx="2677995" cy="2659526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DF42578F-18A0-B645-8D01-D4E767A403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64890" y="5312675"/>
            <a:ext cx="2881153" cy="265952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68D3176-867C-E94D-81E2-E3AF520210D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31667" y="9427419"/>
            <a:ext cx="2659526" cy="271493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19C8D23-14CA-9B41-9164-08AA8B68B63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56947" y="13017245"/>
            <a:ext cx="2659526" cy="265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1323</TotalTime>
  <Words>47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69</cp:revision>
  <dcterms:created xsi:type="dcterms:W3CDTF">2024-09-30T18:42:26Z</dcterms:created>
  <dcterms:modified xsi:type="dcterms:W3CDTF">2025-12-18T19:34:29Z</dcterms:modified>
</cp:coreProperties>
</file>